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22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E0FE7A-4094-A08C-C2CA-9251DB73AE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762B55BE-F49A-EA81-F753-DF58DDD408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12A08E2B-3616-2AA7-58EA-F8D170BA4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200F2-61A0-4411-BDC5-B5207044AE7E}" type="datetimeFigureOut">
              <a:rPr lang="da-DK" smtClean="0"/>
              <a:t>03-07-2024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54C0BB7-A623-E9DB-F49B-8549FF398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4A0F50B4-DF4A-66BC-9B27-2A3DF8E44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5204E-1B8A-40F1-ACD6-14A4C0873B1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24042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07E3A2-C84C-8D9F-BDA1-F9373E1C1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A309B1BE-B1CE-0845-5819-8A664515D7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E55C1C97-EFBC-05C9-817E-C2F513756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200F2-61A0-4411-BDC5-B5207044AE7E}" type="datetimeFigureOut">
              <a:rPr lang="da-DK" smtClean="0"/>
              <a:t>03-07-2024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831F5920-5A87-65CE-F44E-9061A4F93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8BBEE72-3004-DAEF-36CA-E867DEED8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5204E-1B8A-40F1-ACD6-14A4C0873B1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53443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0661973B-C450-767E-31C8-DC0F504BDB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AF5BD770-95E8-C584-9AF9-9C04C7FFC4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C5432B3-77C4-DC1C-F715-A73CE17C3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200F2-61A0-4411-BDC5-B5207044AE7E}" type="datetimeFigureOut">
              <a:rPr lang="da-DK" smtClean="0"/>
              <a:t>03-07-2024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FB3B6BF3-9920-D6F4-F901-4CF10AA63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D863E0DC-1DD7-8DF9-8A6E-D7524A797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5204E-1B8A-40F1-ACD6-14A4C0873B1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926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1B4561-3EC7-32A8-9F74-51634D0E3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57CE448-987C-5CCF-89A6-7C05658657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1FB6D9BB-EC0B-2ABD-7DAD-92FF20E38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200F2-61A0-4411-BDC5-B5207044AE7E}" type="datetimeFigureOut">
              <a:rPr lang="da-DK" smtClean="0"/>
              <a:t>03-07-2024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C2FEFCB-5FAA-6C78-C8E0-28C2D7CFD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03F20F4B-2452-DC80-293B-0531FC2A3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5204E-1B8A-40F1-ACD6-14A4C0873B1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38448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8ED73E-80AC-B50D-788A-4EBAE69A6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3DFB0A6A-8597-257F-3F7F-D334C6C591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5F0BFB60-E7D2-9CB6-11CC-8288E25F3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200F2-61A0-4411-BDC5-B5207044AE7E}" type="datetimeFigureOut">
              <a:rPr lang="da-DK" smtClean="0"/>
              <a:t>03-07-2024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D019883-CAF0-974E-BF33-628CDD460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96EDB4F3-4A88-A429-87E6-F0F582237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5204E-1B8A-40F1-ACD6-14A4C0873B1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1191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10E7DA-19A9-96E6-BCE4-A467AB73FD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42B135D-CD1E-29BF-5005-E50A54686C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9871F552-4942-34F4-4D18-81DD6EE139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81065736-3CB3-2179-D70E-1A987BBD6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200F2-61A0-4411-BDC5-B5207044AE7E}" type="datetimeFigureOut">
              <a:rPr lang="da-DK" smtClean="0"/>
              <a:t>03-07-2024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96FD598F-95D0-B3A9-83F5-3EBDBC339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B2D5B573-E480-2162-5AAC-E913E8E13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5204E-1B8A-40F1-ACD6-14A4C0873B1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01462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D509E1-73B4-BF75-61C7-4EEE87FE25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88157616-8397-D7EC-80B7-1B4797964F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DEC2C883-2886-07B5-A453-8FB75871AE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264FC2F5-EFC5-3D44-0788-5ED2D895C0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ADC0230E-0256-798E-AEC3-855E0DD438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1C882B84-3866-BDEA-585D-B6A686B70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200F2-61A0-4411-BDC5-B5207044AE7E}" type="datetimeFigureOut">
              <a:rPr lang="da-DK" smtClean="0"/>
              <a:t>03-07-2024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CB1193F0-AFC0-4295-D0C5-653CFB335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B52E8ECF-B203-9B4B-435B-BA3EF3A10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5204E-1B8A-40F1-ACD6-14A4C0873B1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72002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C9A438-7A2B-F8D8-DA41-EB7DD9F8F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108695D7-F737-BFCA-A915-3F6D049BA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200F2-61A0-4411-BDC5-B5207044AE7E}" type="datetimeFigureOut">
              <a:rPr lang="da-DK" smtClean="0"/>
              <a:t>03-07-2024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95F4C421-A701-7900-1B4C-2CE82899F4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7FE446DE-787C-B20F-AFF4-48ADCDE72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5204E-1B8A-40F1-ACD6-14A4C0873B1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55947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8678FE91-6278-42C9-62A7-8B10D1E4A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200F2-61A0-4411-BDC5-B5207044AE7E}" type="datetimeFigureOut">
              <a:rPr lang="da-DK" smtClean="0"/>
              <a:t>03-07-2024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C8AA7661-3158-DB75-2A73-6CCBB3629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A47BC6FA-4E48-C6EE-B424-295A52D94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5204E-1B8A-40F1-ACD6-14A4C0873B1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10917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BEFDA9-CD13-CDC6-DBDC-30665EA0C6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8807010-EF7E-67F8-4BA7-FF474F55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9A89FC62-AD1B-D11D-77D0-A6A1BF6125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11DAE817-715B-E7BA-F106-CE2C7E62D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200F2-61A0-4411-BDC5-B5207044AE7E}" type="datetimeFigureOut">
              <a:rPr lang="da-DK" smtClean="0"/>
              <a:t>03-07-2024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02E6C750-EBA1-A014-082C-BC8F46A07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ABA8DE7F-F989-2733-D625-F16130066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5204E-1B8A-40F1-ACD6-14A4C0873B1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82590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883C4C-6C05-1384-FE96-547360300A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B10CD38D-D0F2-A934-9B5B-F4692B6A38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019D5516-15FA-36DF-2582-6E6089BFAA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35F5015D-C3FC-8F50-776C-0108E1A87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200F2-61A0-4411-BDC5-B5207044AE7E}" type="datetimeFigureOut">
              <a:rPr lang="da-DK" smtClean="0"/>
              <a:t>03-07-2024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E7F582AA-7C9D-5FC1-169D-3E51183E1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08E0F97E-F90A-8862-593B-5B2AE0797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5204E-1B8A-40F1-ACD6-14A4C0873B1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76833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0EACE67B-4550-E182-7DF1-C4924D68E2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EAF81522-326C-B8F3-F5DE-C959002193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81F43028-5A8A-5552-95DF-8F6FF485BC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200F2-61A0-4411-BDC5-B5207044AE7E}" type="datetimeFigureOut">
              <a:rPr lang="da-DK" smtClean="0"/>
              <a:t>03-07-2024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E0044C9D-52DA-EAC0-E84F-29DB81DB82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FFD7A237-3BF2-20A4-A9EF-2BEE1CD75D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5204E-1B8A-40F1-ACD6-14A4C0873B1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00046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9" name="Rectangle 1038">
            <a:extLst>
              <a:ext uri="{FF2B5EF4-FFF2-40B4-BE49-F238E27FC236}">
                <a16:creationId xmlns:a16="http://schemas.microsoft.com/office/drawing/2014/main" id="{A8CCCB6D-5162-4AAE-A5E3-3AC55410DB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1" name="Rectangle 1040">
            <a:extLst>
              <a:ext uri="{FF2B5EF4-FFF2-40B4-BE49-F238E27FC236}">
                <a16:creationId xmlns:a16="http://schemas.microsoft.com/office/drawing/2014/main" id="{0BCD8C04-CC7B-40EF-82EB-E9821F79BB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70" y="2458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34" name="Picture 10" descr="5,691 Brain On Fire Royalty-Free Images, Stock Photos &amp; Pictures |  Shutterstock">
            <a:extLst>
              <a:ext uri="{FF2B5EF4-FFF2-40B4-BE49-F238E27FC236}">
                <a16:creationId xmlns:a16="http://schemas.microsoft.com/office/drawing/2014/main" id="{BAC499C8-7159-2A69-59AA-B7253B36056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39" r="13314" b="1"/>
          <a:stretch/>
        </p:blipFill>
        <p:spPr bwMode="auto">
          <a:xfrm>
            <a:off x="0" y="4926"/>
            <a:ext cx="9094284" cy="7380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254B52D3-649D-4F5C-A0B9-1E80FD548B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340" y="-414813"/>
            <a:ext cx="7590962" cy="1595207"/>
          </a:xfrm>
        </p:spPr>
        <p:txBody>
          <a:bodyPr>
            <a:normAutofit/>
          </a:bodyPr>
          <a:lstStyle/>
          <a:p>
            <a:pPr algn="l"/>
            <a:r>
              <a:rPr lang="da-DK" sz="4000" b="1" dirty="0">
                <a:solidFill>
                  <a:srgbClr val="FFFFFF"/>
                </a:solidFill>
              </a:rPr>
              <a:t>Husk at tilmelde dig David Burn!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F6618BC4-D0F5-308E-21E2-6E4D2A9B06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3090" y="2024345"/>
            <a:ext cx="7164101" cy="729221"/>
          </a:xfrm>
        </p:spPr>
        <p:txBody>
          <a:bodyPr>
            <a:noAutofit/>
          </a:bodyPr>
          <a:lstStyle/>
          <a:p>
            <a:pPr algn="l"/>
            <a:r>
              <a:rPr lang="da-DK" sz="2200" dirty="0">
                <a:solidFill>
                  <a:srgbClr val="FFFFFF"/>
                </a:solidFill>
              </a:rPr>
              <a:t>Dr. Burn er ekspert i bevægeforstyrrelser og kognitiv dysfunktion og tager dig igennem den spændende neurologi med et foredrag og 5 patient demonstrationer! </a:t>
            </a:r>
          </a:p>
          <a:p>
            <a:pPr algn="l"/>
            <a:r>
              <a:rPr lang="da-DK" sz="2200" dirty="0">
                <a:solidFill>
                  <a:srgbClr val="FFFFFF"/>
                </a:solidFill>
              </a:rPr>
              <a:t>🧠 Det foregår i Auditoriet på Frederiksberg Hospital </a:t>
            </a:r>
            <a:br>
              <a:rPr lang="da-DK" sz="2200" dirty="0">
                <a:solidFill>
                  <a:srgbClr val="FFFFFF"/>
                </a:solidFill>
              </a:rPr>
            </a:br>
            <a:r>
              <a:rPr lang="da-DK" sz="2200" dirty="0">
                <a:solidFill>
                  <a:srgbClr val="FFFFFF"/>
                </a:solidFill>
              </a:rPr>
              <a:t>den 6. september kl. 9:30-15.</a:t>
            </a:r>
            <a:br>
              <a:rPr lang="da-DK" sz="2200" dirty="0">
                <a:solidFill>
                  <a:srgbClr val="FFFFFF"/>
                </a:solidFill>
              </a:rPr>
            </a:br>
            <a:r>
              <a:rPr lang="da-DK" sz="2200" dirty="0">
                <a:solidFill>
                  <a:srgbClr val="FFFFFF"/>
                </a:solidFill>
              </a:rPr>
              <a:t>Derefter er der GF for DANMODIS til kl. 16:30 </a:t>
            </a:r>
          </a:p>
          <a:p>
            <a:pPr algn="l"/>
            <a:endParaRPr lang="da-DK" sz="2200" dirty="0">
              <a:solidFill>
                <a:srgbClr val="FFFFFF"/>
              </a:solidFill>
            </a:endParaRPr>
          </a:p>
          <a:p>
            <a:pPr algn="l"/>
            <a:r>
              <a:rPr lang="da-DK" sz="2200" dirty="0">
                <a:solidFill>
                  <a:srgbClr val="FFFFFF"/>
                </a:solidFill>
              </a:rPr>
              <a:t>Tilmelding er først-til-mølle! – da der er begrænsede antal pladser.</a:t>
            </a:r>
          </a:p>
          <a:p>
            <a:pPr algn="l"/>
            <a:r>
              <a:rPr lang="da-DK" sz="2200" dirty="0">
                <a:solidFill>
                  <a:srgbClr val="FFFFFF"/>
                </a:solidFill>
              </a:rPr>
              <a:t>Tilmeldingen til mødet på danmodis1992@gmail.com</a:t>
            </a:r>
          </a:p>
          <a:p>
            <a:pPr algn="l"/>
            <a:r>
              <a:rPr lang="da-DK" sz="2200" dirty="0">
                <a:solidFill>
                  <a:srgbClr val="FFFFFF"/>
                </a:solidFill>
              </a:rPr>
              <a:t>Tilmeldingen kræver medlemskab af DANMODIS til 200 kr. https://danmodis.dk/medlemskab/</a:t>
            </a:r>
          </a:p>
        </p:txBody>
      </p:sp>
      <p:pic>
        <p:nvPicPr>
          <p:cNvPr id="1028" name="Picture 4" descr="Kan være et billede af 1 person og briller">
            <a:extLst>
              <a:ext uri="{FF2B5EF4-FFF2-40B4-BE49-F238E27FC236}">
                <a16:creationId xmlns:a16="http://schemas.microsoft.com/office/drawing/2014/main" id="{F6A2DDDD-88E8-53B6-782A-12A007C2BB8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351" r="24350" b="-1"/>
          <a:stretch/>
        </p:blipFill>
        <p:spPr bwMode="auto">
          <a:xfrm>
            <a:off x="7037603" y="4926"/>
            <a:ext cx="5962785" cy="685800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88799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98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Husk at tilmelde dig David Burn!</vt:lpstr>
    </vt:vector>
  </TitlesOfParts>
  <Company>Region Hovedstaden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Husk at tilmelde dig David Burn!</dc:title>
  <dc:creator>Oskar McWilliam</dc:creator>
  <cp:lastModifiedBy>Oskar McWilliam</cp:lastModifiedBy>
  <cp:revision>3</cp:revision>
  <dcterms:created xsi:type="dcterms:W3CDTF">2024-06-04T08:34:18Z</dcterms:created>
  <dcterms:modified xsi:type="dcterms:W3CDTF">2024-07-03T08:26:02Z</dcterms:modified>
</cp:coreProperties>
</file>